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5" r:id="rId3"/>
    <p:sldId id="266" r:id="rId4"/>
    <p:sldId id="267" r:id="rId5"/>
    <p:sldId id="268" r:id="rId6"/>
    <p:sldId id="269" r:id="rId7"/>
    <p:sldId id="271" r:id="rId8"/>
    <p:sldId id="270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5/8/layout/process4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dirty="0" err="1">
              <a:latin typeface="새굴림" panose="02030600000101010101" pitchFamily="18" charset="-127"/>
              <a:ea typeface="새굴림" panose="02030600000101010101" pitchFamily="18" charset="-127"/>
            </a:rPr>
            <a:t>라벨링</a:t>
          </a:r>
          <a:endParaRPr lang="ko-KR" altLang="en-US" sz="2800" dirty="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06.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2F4EF2C-4511-4475-89EE-6AF26DB65EF6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dirty="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B31A4DFB-C7B4-4563-A575-A50283270C82}" type="parTrans" cxnId="{14909CF5-F98D-4D65-947A-A4609C1F0161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DE103BA-6B1F-4B89-ABB4-9E7501EF5069}" type="sibTrans" cxnId="{14909CF5-F98D-4D65-947A-A4609C1F0161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모델 학습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263E792A-9E91-491C-85A0-0EEE9F42A738}" type="pres">
      <dgm:prSet presAssocID="{3DC1B0D1-2F2E-4C33-847E-6E59AF609EA1}" presName="Name0" presStyleCnt="0">
        <dgm:presLayoutVars>
          <dgm:dir/>
          <dgm:animLvl val="lvl"/>
          <dgm:resizeHandles val="exact"/>
        </dgm:presLayoutVars>
      </dgm:prSet>
      <dgm:spPr/>
    </dgm:pt>
    <dgm:pt modelId="{A7B9A0C4-F912-4A08-BA92-9639B7B06E3A}" type="pres">
      <dgm:prSet presAssocID="{F7338B17-702C-4A5C-89FA-2D4F007661D9}" presName="boxAndChildren" presStyleCnt="0"/>
      <dgm:spPr/>
    </dgm:pt>
    <dgm:pt modelId="{2C22FF63-3122-4977-8737-E67A8C68D8CA}" type="pres">
      <dgm:prSet presAssocID="{F7338B17-702C-4A5C-89FA-2D4F007661D9}" presName="parentTextBox" presStyleLbl="node1" presStyleIdx="0" presStyleCnt="5"/>
      <dgm:spPr/>
    </dgm:pt>
    <dgm:pt modelId="{4D081833-F9AB-4FBC-AD3A-EB2F719EE247}" type="pres">
      <dgm:prSet presAssocID="{AA18E9A0-BA63-4F00-A2A7-0603462F854C}" presName="sp" presStyleCnt="0"/>
      <dgm:spPr/>
    </dgm:pt>
    <dgm:pt modelId="{29C2AFB2-33B4-4410-A92D-3A40080D1964}" type="pres">
      <dgm:prSet presAssocID="{1C017C7D-6815-4386-9EA8-8434614A1D09}" presName="arrowAndChildren" presStyleCnt="0"/>
      <dgm:spPr/>
    </dgm:pt>
    <dgm:pt modelId="{2AAC4154-929F-4D2C-B41B-46A6D8113B5B}" type="pres">
      <dgm:prSet presAssocID="{1C017C7D-6815-4386-9EA8-8434614A1D09}" presName="parentTextArrow" presStyleLbl="node1" presStyleIdx="1" presStyleCnt="5"/>
      <dgm:spPr/>
    </dgm:pt>
    <dgm:pt modelId="{036D8A6A-61EC-479F-A9A9-6BD46DDEBCC2}" type="pres">
      <dgm:prSet presAssocID="{1DE103BA-6B1F-4B89-ABB4-9E7501EF5069}" presName="sp" presStyleCnt="0"/>
      <dgm:spPr/>
    </dgm:pt>
    <dgm:pt modelId="{BC48BB19-C2B9-4994-A101-3811D545E6E7}" type="pres">
      <dgm:prSet presAssocID="{E2F4EF2C-4511-4475-89EE-6AF26DB65EF6}" presName="arrowAndChildren" presStyleCnt="0"/>
      <dgm:spPr/>
    </dgm:pt>
    <dgm:pt modelId="{44B68F90-5DE6-49B5-A4D8-4A8BF14447CE}" type="pres">
      <dgm:prSet presAssocID="{E2F4EF2C-4511-4475-89EE-6AF26DB65EF6}" presName="parentTextArrow" presStyleLbl="node1" presStyleIdx="2" presStyleCnt="5"/>
      <dgm:spPr/>
    </dgm:pt>
    <dgm:pt modelId="{AE3C54F6-9CA9-4613-8665-C8990B543320}" type="pres">
      <dgm:prSet presAssocID="{C9F840EE-4394-44C9-A6F7-593E707917ED}" presName="sp" presStyleCnt="0"/>
      <dgm:spPr/>
    </dgm:pt>
    <dgm:pt modelId="{0233F830-C718-488E-9988-CB49F97EF4E9}" type="pres">
      <dgm:prSet presAssocID="{581D9C7F-B555-43D8-886A-E4C076500D08}" presName="arrowAndChildren" presStyleCnt="0"/>
      <dgm:spPr/>
    </dgm:pt>
    <dgm:pt modelId="{09079D44-AEE7-43D0-A2D6-5F134CF1F060}" type="pres">
      <dgm:prSet presAssocID="{581D9C7F-B555-43D8-886A-E4C076500D08}" presName="parentTextArrow" presStyleLbl="node1" presStyleIdx="3" presStyleCnt="5"/>
      <dgm:spPr/>
    </dgm:pt>
    <dgm:pt modelId="{E2B43A98-2709-49EE-8BD3-8FA17E6F919C}" type="pres">
      <dgm:prSet presAssocID="{1662CA60-6BFA-47AE-A18B-E53C58912FDE}" presName="sp" presStyleCnt="0"/>
      <dgm:spPr/>
    </dgm:pt>
    <dgm:pt modelId="{07F39BDD-AE1A-44DB-8867-695990A54A6A}" type="pres">
      <dgm:prSet presAssocID="{EE663CBC-CC7B-40FD-85BF-8AF9F80823B1}" presName="arrowAndChildren" presStyleCnt="0"/>
      <dgm:spPr/>
    </dgm:pt>
    <dgm:pt modelId="{76B49167-8012-4236-8C9B-9311798049FB}" type="pres">
      <dgm:prSet presAssocID="{EE663CBC-CC7B-40FD-85BF-8AF9F80823B1}" presName="parentTextArrow" presStyleLbl="node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8C90E449-F1E8-4846-9F9E-7A188C7ECA04}" type="presOf" srcId="{EE663CBC-CC7B-40FD-85BF-8AF9F80823B1}" destId="{76B49167-8012-4236-8C9B-9311798049FB}" srcOrd="0" destOrd="0" presId="urn:microsoft.com/office/officeart/2005/8/layout/process4"/>
    <dgm:cxn modelId="{627AA972-8493-4230-884C-DE9AD58F55B1}" type="presOf" srcId="{581D9C7F-B555-43D8-886A-E4C076500D08}" destId="{09079D44-AEE7-43D0-A2D6-5F134CF1F060}" srcOrd="0" destOrd="0" presId="urn:microsoft.com/office/officeart/2005/8/layout/process4"/>
    <dgm:cxn modelId="{2DFF0087-B602-4115-BDDB-9F6A55A324F8}" type="presOf" srcId="{3DC1B0D1-2F2E-4C33-847E-6E59AF609EA1}" destId="{263E792A-9E91-491C-85A0-0EEE9F42A738}" srcOrd="0" destOrd="0" presId="urn:microsoft.com/office/officeart/2005/8/layout/process4"/>
    <dgm:cxn modelId="{B8580C90-4195-43C4-9916-F033BD68F348}" type="presOf" srcId="{E2F4EF2C-4511-4475-89EE-6AF26DB65EF6}" destId="{44B68F90-5DE6-49B5-A4D8-4A8BF14447CE}" srcOrd="0" destOrd="0" presId="urn:microsoft.com/office/officeart/2005/8/layout/process4"/>
    <dgm:cxn modelId="{0E772D92-9D1B-4858-8003-F7C659B3661F}" type="presOf" srcId="{F7338B17-702C-4A5C-89FA-2D4F007661D9}" destId="{2C22FF63-3122-4977-8737-E67A8C68D8CA}" srcOrd="0" destOrd="0" presId="urn:microsoft.com/office/officeart/2005/8/layout/process4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1020E6BA-DE10-4B34-A775-05402071F99C}" type="presOf" srcId="{1C017C7D-6815-4386-9EA8-8434614A1D09}" destId="{2AAC4154-929F-4D2C-B41B-46A6D8113B5B}" srcOrd="0" destOrd="0" presId="urn:microsoft.com/office/officeart/2005/8/layout/process4"/>
    <dgm:cxn modelId="{A85F02BD-2BC1-43EE-862D-5AFD41BD802A}" srcId="{3DC1B0D1-2F2E-4C33-847E-6E59AF609EA1}" destId="{1C017C7D-6815-4386-9EA8-8434614A1D09}" srcOrd="3" destOrd="0" parTransId="{CC24365F-73EE-4515-8970-CDF26B5BC505}" sibTransId="{AA18E9A0-BA63-4F00-A2A7-0603462F854C}"/>
    <dgm:cxn modelId="{14909CF5-F98D-4D65-947A-A4609C1F0161}" srcId="{3DC1B0D1-2F2E-4C33-847E-6E59AF609EA1}" destId="{E2F4EF2C-4511-4475-89EE-6AF26DB65EF6}" srcOrd="2" destOrd="0" parTransId="{B31A4DFB-C7B4-4563-A575-A50283270C82}" sibTransId="{1DE103BA-6B1F-4B89-ABB4-9E7501EF5069}"/>
    <dgm:cxn modelId="{08F5CA76-922C-4CBE-A121-F29FBDCA26B3}" type="presParOf" srcId="{263E792A-9E91-491C-85A0-0EEE9F42A738}" destId="{A7B9A0C4-F912-4A08-BA92-9639B7B06E3A}" srcOrd="0" destOrd="0" presId="urn:microsoft.com/office/officeart/2005/8/layout/process4"/>
    <dgm:cxn modelId="{015DD76A-0B36-4A87-A85A-30013AC7DA93}" type="presParOf" srcId="{A7B9A0C4-F912-4A08-BA92-9639B7B06E3A}" destId="{2C22FF63-3122-4977-8737-E67A8C68D8CA}" srcOrd="0" destOrd="0" presId="urn:microsoft.com/office/officeart/2005/8/layout/process4"/>
    <dgm:cxn modelId="{C64377EE-F0AF-43AC-9012-B9E9E49885F4}" type="presParOf" srcId="{263E792A-9E91-491C-85A0-0EEE9F42A738}" destId="{4D081833-F9AB-4FBC-AD3A-EB2F719EE247}" srcOrd="1" destOrd="0" presId="urn:microsoft.com/office/officeart/2005/8/layout/process4"/>
    <dgm:cxn modelId="{1609A3CF-7FDD-4462-80B9-9613D67D08B5}" type="presParOf" srcId="{263E792A-9E91-491C-85A0-0EEE9F42A738}" destId="{29C2AFB2-33B4-4410-A92D-3A40080D1964}" srcOrd="2" destOrd="0" presId="urn:microsoft.com/office/officeart/2005/8/layout/process4"/>
    <dgm:cxn modelId="{C79F47EE-BF62-42F6-9C5E-63F90098DA73}" type="presParOf" srcId="{29C2AFB2-33B4-4410-A92D-3A40080D1964}" destId="{2AAC4154-929F-4D2C-B41B-46A6D8113B5B}" srcOrd="0" destOrd="0" presId="urn:microsoft.com/office/officeart/2005/8/layout/process4"/>
    <dgm:cxn modelId="{D57B4C51-3D5B-439D-B438-86F5B840391E}" type="presParOf" srcId="{263E792A-9E91-491C-85A0-0EEE9F42A738}" destId="{036D8A6A-61EC-479F-A9A9-6BD46DDEBCC2}" srcOrd="3" destOrd="0" presId="urn:microsoft.com/office/officeart/2005/8/layout/process4"/>
    <dgm:cxn modelId="{49125566-EBC6-4515-8736-919828E74912}" type="presParOf" srcId="{263E792A-9E91-491C-85A0-0EEE9F42A738}" destId="{BC48BB19-C2B9-4994-A101-3811D545E6E7}" srcOrd="4" destOrd="0" presId="urn:microsoft.com/office/officeart/2005/8/layout/process4"/>
    <dgm:cxn modelId="{C8245A20-2384-49BC-A2A7-FA82C23743E9}" type="presParOf" srcId="{BC48BB19-C2B9-4994-A101-3811D545E6E7}" destId="{44B68F90-5DE6-49B5-A4D8-4A8BF14447CE}" srcOrd="0" destOrd="0" presId="urn:microsoft.com/office/officeart/2005/8/layout/process4"/>
    <dgm:cxn modelId="{8D4647CB-D356-4348-91B0-CBDA5AF5FFE9}" type="presParOf" srcId="{263E792A-9E91-491C-85A0-0EEE9F42A738}" destId="{AE3C54F6-9CA9-4613-8665-C8990B543320}" srcOrd="5" destOrd="0" presId="urn:microsoft.com/office/officeart/2005/8/layout/process4"/>
    <dgm:cxn modelId="{4E67A45C-8825-4046-8B0E-EB6ADB3A9E56}" type="presParOf" srcId="{263E792A-9E91-491C-85A0-0EEE9F42A738}" destId="{0233F830-C718-488E-9988-CB49F97EF4E9}" srcOrd="6" destOrd="0" presId="urn:microsoft.com/office/officeart/2005/8/layout/process4"/>
    <dgm:cxn modelId="{89F4E4F2-A3E1-4A1D-86D5-0B4BAB2A5675}" type="presParOf" srcId="{0233F830-C718-488E-9988-CB49F97EF4E9}" destId="{09079D44-AEE7-43D0-A2D6-5F134CF1F060}" srcOrd="0" destOrd="0" presId="urn:microsoft.com/office/officeart/2005/8/layout/process4"/>
    <dgm:cxn modelId="{B6F15B5E-35E9-496F-A8FA-52728ABB6494}" type="presParOf" srcId="{263E792A-9E91-491C-85A0-0EEE9F42A738}" destId="{E2B43A98-2709-49EE-8BD3-8FA17E6F919C}" srcOrd="7" destOrd="0" presId="urn:microsoft.com/office/officeart/2005/8/layout/process4"/>
    <dgm:cxn modelId="{7A8447FF-D7B0-47A3-A0F1-A5B471A97DE2}" type="presParOf" srcId="{263E792A-9E91-491C-85A0-0EEE9F42A738}" destId="{07F39BDD-AE1A-44DB-8867-695990A54A6A}" srcOrd="8" destOrd="0" presId="urn:microsoft.com/office/officeart/2005/8/layout/process4"/>
    <dgm:cxn modelId="{042B1A03-C83F-44B2-8A72-DEBA6E4CB64B}" type="presParOf" srcId="{07F39BDD-AE1A-44DB-8867-695990A54A6A}" destId="{76B49167-8012-4236-8C9B-9311798049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2FF63-3122-4977-8737-E67A8C68D8CA}">
      <dsp:nvSpPr>
        <dsp:cNvPr id="0" name=""/>
        <dsp:cNvSpPr/>
      </dsp:nvSpPr>
      <dsp:spPr>
        <a:xfrm>
          <a:off x="0" y="4919806"/>
          <a:ext cx="9387279" cy="8071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06.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0" y="4919806"/>
        <a:ext cx="9387279" cy="807135"/>
      </dsp:txXfrm>
    </dsp:sp>
    <dsp:sp modelId="{2AAC4154-929F-4D2C-B41B-46A6D8113B5B}">
      <dsp:nvSpPr>
        <dsp:cNvPr id="0" name=""/>
        <dsp:cNvSpPr/>
      </dsp:nvSpPr>
      <dsp:spPr>
        <a:xfrm rot="10800000">
          <a:off x="0" y="3690539"/>
          <a:ext cx="9387279" cy="124137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모델 학습</a:t>
          </a:r>
        </a:p>
      </dsp:txBody>
      <dsp:txXfrm rot="10800000">
        <a:off x="0" y="3690539"/>
        <a:ext cx="9387279" cy="806607"/>
      </dsp:txXfrm>
    </dsp:sp>
    <dsp:sp modelId="{44B68F90-5DE6-49B5-A4D8-4A8BF14447CE}">
      <dsp:nvSpPr>
        <dsp:cNvPr id="0" name=""/>
        <dsp:cNvSpPr/>
      </dsp:nvSpPr>
      <dsp:spPr>
        <a:xfrm rot="10800000">
          <a:off x="0" y="2461272"/>
          <a:ext cx="9387279" cy="124137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kern="12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kern="1200" dirty="0"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 rot="10800000">
        <a:off x="0" y="2461272"/>
        <a:ext cx="9387279" cy="806607"/>
      </dsp:txXfrm>
    </dsp:sp>
    <dsp:sp modelId="{09079D44-AEE7-43D0-A2D6-5F134CF1F060}">
      <dsp:nvSpPr>
        <dsp:cNvPr id="0" name=""/>
        <dsp:cNvSpPr/>
      </dsp:nvSpPr>
      <dsp:spPr>
        <a:xfrm rot="10800000">
          <a:off x="0" y="1232005"/>
          <a:ext cx="9387279" cy="124137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kern="1200" dirty="0" err="1">
              <a:latin typeface="새굴림" panose="02030600000101010101" pitchFamily="18" charset="-127"/>
              <a:ea typeface="새굴림" panose="02030600000101010101" pitchFamily="18" charset="-127"/>
            </a:rPr>
            <a:t>라벨링</a:t>
          </a:r>
          <a:endParaRPr lang="ko-KR" altLang="en-US" sz="2800" kern="1200" dirty="0"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 rot="10800000">
        <a:off x="0" y="1232005"/>
        <a:ext cx="9387279" cy="806607"/>
      </dsp:txXfrm>
    </dsp:sp>
    <dsp:sp modelId="{76B49167-8012-4236-8C9B-9311798049FB}">
      <dsp:nvSpPr>
        <dsp:cNvPr id="0" name=""/>
        <dsp:cNvSpPr/>
      </dsp:nvSpPr>
      <dsp:spPr>
        <a:xfrm rot="10800000">
          <a:off x="0" y="2738"/>
          <a:ext cx="9387279" cy="1241373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sp:txBody>
      <dsp:txXfrm rot="10800000">
        <a:off x="0" y="2738"/>
        <a:ext cx="9387279" cy="806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3402528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0A3AE1-8708-4C13-812C-C98C98FEF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996338"/>
            <a:ext cx="5091646" cy="28649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1" y="1996338"/>
            <a:ext cx="3723651" cy="40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39866"/>
            <a:ext cx="5579706" cy="297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58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356925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277</TotalTime>
  <Words>53</Words>
  <Application>Microsoft Office PowerPoint</Application>
  <PresentationFormat>와이드스크린</PresentationFormat>
  <Paragraphs>14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HY견고딕</vt:lpstr>
      <vt:lpstr>Malgun Gothic</vt:lpstr>
      <vt:lpstr>Malgun Gothic</vt:lpstr>
      <vt:lpstr>새굴림</vt:lpstr>
      <vt:lpstr>Calibri</vt:lpstr>
      <vt:lpstr>Franklin Gothic Book</vt:lpstr>
      <vt:lpstr>Wide Latin</vt:lpstr>
      <vt:lpstr>1_RetrospectVTI</vt:lpstr>
      <vt:lpstr>MOVE SAFE</vt:lpstr>
      <vt:lpstr>PowerPoint 프레젠테이션</vt:lpstr>
      <vt:lpstr>01. 데이터 수집</vt:lpstr>
      <vt:lpstr>02. 데이터 라벨링</vt:lpstr>
      <vt:lpstr>03. 데이터 전처리</vt:lpstr>
      <vt:lpstr>04. 모델 학습</vt:lpstr>
      <vt:lpstr>05. 시연</vt:lpstr>
      <vt:lpstr>06.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10</cp:revision>
  <dcterms:created xsi:type="dcterms:W3CDTF">2025-02-11T00:59:39Z</dcterms:created>
  <dcterms:modified xsi:type="dcterms:W3CDTF">2025-02-11T05:37:14Z</dcterms:modified>
</cp:coreProperties>
</file>